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57" r:id="rId4"/>
    <p:sldId id="270" r:id="rId5"/>
    <p:sldId id="258" r:id="rId6"/>
    <p:sldId id="271" r:id="rId7"/>
    <p:sldId id="260" r:id="rId8"/>
    <p:sldId id="272" r:id="rId9"/>
    <p:sldId id="261" r:id="rId10"/>
    <p:sldId id="263" r:id="rId11"/>
    <p:sldId id="259" r:id="rId12"/>
    <p:sldId id="265" r:id="rId13"/>
    <p:sldId id="264" r:id="rId14"/>
    <p:sldId id="267" r:id="rId15"/>
    <p:sldId id="266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FRENCH" initials="DF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1"/>
    <p:restoredTop sz="86418" autoAdjust="0"/>
  </p:normalViewPr>
  <p:slideViewPr>
    <p:cSldViewPr snapToGrid="0" snapToObjects="1">
      <p:cViewPr>
        <p:scale>
          <a:sx n="97" d="100"/>
          <a:sy n="97" d="100"/>
        </p:scale>
        <p:origin x="784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A5926-EA4E-5E43-AF7D-70F124988CB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7278-B96A-634F-A0AE-C6DD39B88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6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3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0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6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1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5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png"/><Relationship Id="rId5" Type="http://schemas.openxmlformats.org/officeDocument/2006/relationships/image" Target="../media/image39.em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png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2064">
            <a:off x="1973590" y="1460227"/>
            <a:ext cx="3318568" cy="2455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98" y="2090388"/>
            <a:ext cx="3507702" cy="35029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640641" y="4394230"/>
            <a:ext cx="749508" cy="3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0641" y="3562443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4271" y="403969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7" y="0"/>
            <a:ext cx="741879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27" y="2949836"/>
            <a:ext cx="3897630" cy="39081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246181" y="4764415"/>
            <a:ext cx="736823" cy="855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035" y="426227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5842" y="4558833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 side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9530" y="570841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 side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5453">
            <a:off x="1598220" y="1013747"/>
            <a:ext cx="3303225" cy="2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1375">
            <a:off x="669939" y="2205784"/>
            <a:ext cx="3500767" cy="2590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04" y="978382"/>
            <a:ext cx="3672515" cy="36774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509987" y="3352764"/>
            <a:ext cx="1128008" cy="8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68262" y="350119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1471" y="3088424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4771" y="2586056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7733" flipV="1">
            <a:off x="3954701" y="1077061"/>
            <a:ext cx="3167326" cy="237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3389808"/>
            <a:ext cx="3458818" cy="346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126088" y="5456744"/>
            <a:ext cx="622852" cy="69658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0457" y="615333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9273" y="5155551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933941" y="446479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8" y="3669357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15350" y="5133464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2603680" y="687557"/>
            <a:ext cx="3640067" cy="241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2256" y="6299501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826" y="513346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8715" y="4769856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1" y="304800"/>
            <a:ext cx="3627890" cy="363772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580567" y="2544418"/>
            <a:ext cx="937346" cy="37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70577" y="296733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567" y="1552088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20" y="2576059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5753">
            <a:off x="4097533" y="2712732"/>
            <a:ext cx="3321073" cy="24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832">
            <a:off x="3366147" y="925662"/>
            <a:ext cx="3198548" cy="2367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9" y="3544978"/>
            <a:ext cx="3234873" cy="32436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78677" y="5125852"/>
            <a:ext cx="565608" cy="8543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0300" y="4597452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953" y="4766517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6125" y="598805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15" y="1444487"/>
            <a:ext cx="3746785" cy="37620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186305" y="2997678"/>
            <a:ext cx="1087361" cy="195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1377" y="2615295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9985" y="4302304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1202" y="31359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7408">
            <a:off x="407033" y="1214469"/>
            <a:ext cx="4201520" cy="3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7" y="0"/>
            <a:ext cx="8878957" cy="6871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301" y="529742"/>
            <a:ext cx="2330966" cy="1928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1" y="4533353"/>
            <a:ext cx="2588612" cy="149086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750365" y="3475589"/>
            <a:ext cx="291548" cy="950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02459" y="3435833"/>
            <a:ext cx="11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-132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34703" y="2447765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132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2783" y="4246188"/>
            <a:ext cx="158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dv = -211 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92283" y="409951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6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52" y="0"/>
            <a:ext cx="75239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184666"/>
            <a:ext cx="4214552" cy="4231684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5824" flipV="1">
            <a:off x="-55277" y="2703594"/>
            <a:ext cx="3792598" cy="27641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791651" y="2933623"/>
            <a:ext cx="1648428" cy="42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1591" y="346149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46847" y="2686829"/>
            <a:ext cx="97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Red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64420" y="2298372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51820" y="269820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-3411"/>
            <a:ext cx="8865704" cy="6861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9350" y="477078"/>
            <a:ext cx="2915101" cy="2230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29" y="2712412"/>
            <a:ext cx="2449996" cy="14297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220278" y="3723861"/>
            <a:ext cx="1696279" cy="54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60152" y="2586792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-53 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40002" y="3428602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53 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77387" y="3723861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+95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1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0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72" y="374753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939210" y="277653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341978" y="2598582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33897" y="324311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Increasing wavelength</a:t>
            </a:r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6786210" y="181582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blue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283792" y="2650787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0"/>
            <a:ext cx="886129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0456" y="374373"/>
            <a:ext cx="2344987" cy="1967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34" y="4537362"/>
            <a:ext cx="2758109" cy="145427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087757" y="4704522"/>
            <a:ext cx="1429577" cy="159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8623" y="4271049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-1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36421" y="4137587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+150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04589" y="1815769"/>
            <a:ext cx="121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</a:t>
            </a:r>
            <a:r>
              <a:rPr lang="en-US" dirty="0" smtClean="0"/>
              <a:t>150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6" y="137160"/>
            <a:ext cx="746552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3262313"/>
            <a:ext cx="3576276" cy="35956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046470" y="4744299"/>
            <a:ext cx="636758" cy="1062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8692" y="4436522"/>
            <a:ext cx="183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4816" y="4906267"/>
            <a:ext cx="101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5225" y="5561952"/>
            <a:ext cx="89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2142860" y="1023589"/>
            <a:ext cx="3010749" cy="22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0"/>
            <a:ext cx="886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0" y="415026"/>
            <a:ext cx="2729948" cy="2219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2" y="4170661"/>
            <a:ext cx="3151257" cy="18397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412974" y="3595803"/>
            <a:ext cx="569843" cy="538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97895" y="3190488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+11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0" y="2617311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11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16982" y="3539507"/>
            <a:ext cx="156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dv = -12 </a:t>
            </a:r>
            <a:r>
              <a:rPr lang="en-US" dirty="0" smtClean="0"/>
              <a:t>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970282" y="738342"/>
            <a:ext cx="3262196" cy="2414261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4" y="3637508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89911" y="5118944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32983" y="4773629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5376" y="5382072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79818" y="602805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14732</TotalTime>
  <Words>198</Words>
  <Application>Microsoft Macintosh PowerPoint</Application>
  <PresentationFormat>On-screen Show (4:3)</PresentationFormat>
  <Paragraphs>80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97</cp:revision>
  <dcterms:created xsi:type="dcterms:W3CDTF">2017-10-19T21:33:50Z</dcterms:created>
  <dcterms:modified xsi:type="dcterms:W3CDTF">2017-11-21T00:32:42Z</dcterms:modified>
</cp:coreProperties>
</file>